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5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1pPr>
    <a:lvl2pPr marL="0" marR="0" indent="457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2pPr>
    <a:lvl3pPr marL="0" marR="0" indent="914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3pPr>
    <a:lvl4pPr marL="0" marR="0" indent="1371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4pPr>
    <a:lvl5pPr marL="0" marR="0" indent="18288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5pPr>
    <a:lvl6pPr marL="0" marR="0" indent="22860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6pPr>
    <a:lvl7pPr marL="0" marR="0" indent="27432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7pPr>
    <a:lvl8pPr marL="0" marR="0" indent="32004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8pPr>
    <a:lvl9pPr marL="0" marR="0" indent="3657600" algn="ctr" defTabSz="825500" rtl="0" fontAlgn="auto" latinLnBrk="0" hangingPunct="0">
      <a:lnSpc>
        <a:spcPct val="100000"/>
      </a:lnSpc>
      <a:spcBef>
        <a:spcPts val="1000"/>
      </a:spcBef>
      <a:spcAft>
        <a:spcPts val="0"/>
      </a:spcAft>
      <a:buClrTx/>
      <a:buSzTx/>
      <a:buFontTx/>
      <a:buNone/>
      <a:tabLst/>
      <a:defRPr kumimoji="0" sz="20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venir Next Medium"/>
        <a:ea typeface="Avenir Next Medium"/>
        <a:cs typeface="Avenir Next Medium"/>
        <a:sym typeface="Avenir Next Medium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25400" cap="flat">
              <a:solidFill>
                <a:srgbClr val="4A4A4B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4A4A4B"/>
      </a:tcTxStyle>
      <a:tcStyle>
        <a:tcBdr>
          <a:left>
            <a:ln w="12700" cap="flat">
              <a:solidFill>
                <a:srgbClr val="4A4A4B"/>
              </a:solidFill>
              <a:prstDash val="solid"/>
              <a:miter lim="400000"/>
            </a:ln>
          </a:left>
          <a:right>
            <a:ln w="12700" cap="flat">
              <a:solidFill>
                <a:srgbClr val="4A4A4B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4A4A4B"/>
              </a:solidFill>
              <a:prstDash val="solid"/>
              <a:miter lim="400000"/>
            </a:ln>
          </a:bottom>
          <a:insideH>
            <a:ln w="12700" cap="flat">
              <a:solidFill>
                <a:srgbClr val="4A4A4B"/>
              </a:solidFill>
              <a:prstDash val="solid"/>
              <a:miter lim="400000"/>
            </a:ln>
          </a:insideH>
          <a:insideV>
            <a:ln w="12700" cap="flat">
              <a:solidFill>
                <a:srgbClr val="4A4A4B"/>
              </a:solidFill>
              <a:prstDash val="solid"/>
              <a:miter lim="400000"/>
            </a:ln>
          </a:insideV>
        </a:tcBdr>
        <a:fill>
          <a:noFill/>
        </a:fill>
      </a:tcStyle>
    </a:firstRow>
  </a:tblStyle>
  <a:tblStyle styleId="{C7B018BB-80A7-4F77-B60F-C8B233D01FF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left>
          <a:right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right>
          <a:top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H>
          <a:insideV>
            <a:ln w="127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F0EBE0"/>
              </a:solidFill>
              <a:prstDash val="solid"/>
              <a:miter lim="400000"/>
            </a:ln>
          </a:left>
          <a:right>
            <a:ln w="12700" cap="flat">
              <a:solidFill>
                <a:srgbClr val="F0EBE0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chemeClr val="accent1">
                  <a:hueOff val="420094"/>
                  <a:satOff val="-1465"/>
                  <a:lumOff val="-19139"/>
                </a:schemeClr>
              </a:solidFill>
              <a:prstDash val="solid"/>
              <a:miter lim="400000"/>
            </a:ln>
          </a:bottom>
          <a:insideH>
            <a:ln w="12700" cap="flat">
              <a:solidFill>
                <a:srgbClr val="F0EBE0"/>
              </a:solidFill>
              <a:prstDash val="solid"/>
              <a:miter lim="400000"/>
            </a:ln>
          </a:insideH>
          <a:insideV>
            <a:ln w="12700" cap="flat">
              <a:solidFill>
                <a:srgbClr val="F0EBE0"/>
              </a:solidFill>
              <a:prstDash val="solid"/>
              <a:miter lim="400000"/>
            </a:ln>
          </a:insideV>
        </a:tcBdr>
        <a:fill>
          <a:solidFill>
            <a:srgbClr val="54BAE0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C6DFB5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254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57A797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0EBE0"/>
          </a:solidFill>
        </a:fill>
      </a:tcStyle>
    </a:wholeTbl>
    <a:band2H>
      <a:tcTxStyle/>
      <a:tcStyle>
        <a:tcBdr/>
        <a:fill>
          <a:solidFill>
            <a:srgbClr val="E4E1D8"/>
          </a:solidFill>
        </a:fill>
      </a:tcStyle>
    </a:band2H>
    <a:firstCol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DAD7D3"/>
          </a:solidFill>
        </a:fill>
      </a:tcStyle>
    </a:firstCol>
    <a:lastRow>
      <a:tcTxStyle b="off" i="off">
        <a:font>
          <a:latin typeface="Avenir Next Medium"/>
          <a:ea typeface="Avenir Next Medium"/>
          <a:cs typeface="Avenir Next Medium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0EBE0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34388"/>
            </a:schemeClr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FEBE1"/>
          </a:solidFill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F5413C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D9D5CA"/>
          </a:solidFill>
        </a:fill>
      </a:tcStyle>
    </a:band2H>
    <a:firstCol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D0CCC4"/>
          </a:solidFill>
        </a:fill>
      </a:tcStyle>
    </a:firstCol>
    <a:la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solidFill>
                <a:srgbClr val="5E5E5E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lastRow>
    <a:firstRow>
      <a:tcTxStyle b="on" i="off">
        <a:font>
          <a:latin typeface="Avenir Next Regular"/>
          <a:ea typeface="Avenir Next Regular"/>
          <a:cs typeface="Avenir Next Regular"/>
        </a:font>
        <a:srgbClr val="000000"/>
      </a:tcTxStyle>
      <a:tcStyle>
        <a:tcBdr>
          <a:left>
            <a:ln w="12700" cap="flat">
              <a:solidFill>
                <a:srgbClr val="5E5E5E"/>
              </a:solidFill>
              <a:prstDash val="solid"/>
              <a:miter lim="400000"/>
            </a:ln>
          </a:left>
          <a:right>
            <a:ln w="12700" cap="flat">
              <a:solidFill>
                <a:srgbClr val="5E5E5E"/>
              </a:solidFill>
              <a:prstDash val="solid"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5E5E5E"/>
              </a:solidFill>
              <a:prstDash val="solid"/>
              <a:miter lim="400000"/>
            </a:ln>
          </a:bottom>
          <a:insideH>
            <a:ln w="12700" cap="flat">
              <a:solidFill>
                <a:srgbClr val="5E5E5E"/>
              </a:solidFill>
              <a:prstDash val="solid"/>
              <a:miter lim="400000"/>
            </a:ln>
          </a:insideH>
          <a:insideV>
            <a:ln w="12700" cap="flat">
              <a:solidFill>
                <a:srgbClr val="5E5E5E"/>
              </a:solidFill>
              <a:prstDash val="solid"/>
              <a:miter lim="400000"/>
            </a:ln>
          </a:insideV>
        </a:tcBdr>
        <a:fill>
          <a:solidFill>
            <a:srgbClr val="B7B5B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40" d="100"/>
          <a:sy n="40" d="100"/>
        </p:scale>
        <p:origin x="1758" y="73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Shape 163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 dirty="0"/>
          </a:p>
        </p:txBody>
      </p:sp>
      <p:sp>
        <p:nvSpPr>
          <p:cNvPr id="164" name="Shape 164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578762180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14" name="Título da Apresentação"/>
          <p:cNvSpPr txBox="1">
            <a:spLocks noGrp="1"/>
          </p:cNvSpPr>
          <p:nvPr>
            <p:ph type="title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Título da Apresentação</a:t>
            </a:r>
          </a:p>
        </p:txBody>
      </p:sp>
      <p:sp>
        <p:nvSpPr>
          <p:cNvPr id="15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6" name="Número do Slide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Decl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5281886"/>
            <a:ext cx="20929600" cy="3136901"/>
          </a:xfrm>
          <a:prstGeom prst="rect">
            <a:avLst/>
          </a:prstGeom>
        </p:spPr>
        <p:txBody>
          <a:bodyPr anchor="ctr"/>
          <a:lstStyle>
            <a:lvl1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80000"/>
              </a:lnSpc>
              <a:defRPr sz="8600" spc="-86">
                <a:solidFill>
                  <a:srgbClr val="4A4A4A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Declaração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ato Principal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Informações do fato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8611966"/>
            <a:ext cx="20929600" cy="908813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</a:lstStyle>
          <a:p>
            <a:r>
              <a:t>Informações do fato</a:t>
            </a:r>
          </a:p>
        </p:txBody>
      </p:sp>
      <p:sp>
        <p:nvSpPr>
          <p:cNvPr id="117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118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119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1098623"/>
            <a:ext cx="20929600" cy="7461177"/>
          </a:xfrm>
          <a:prstGeom prst="rect">
            <a:avLst/>
          </a:prstGeom>
        </p:spPr>
        <p:txBody>
          <a:bodyPr anchor="b"/>
          <a:lstStyle>
            <a:lvl1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lnSpc>
                <a:spcPct val="70000"/>
              </a:lnSpc>
              <a:defRPr sz="30000" b="1" spc="-300">
                <a:solidFill>
                  <a:srgbClr val="FFFFFF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100%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Cit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O Royal Danish Playhouse, um moderno edifício à beira-mar em Copenhague, visto a partir do porto ao pôr do sol"/>
          <p:cNvSpPr>
            <a:spLocks noGrp="1"/>
          </p:cNvSpPr>
          <p:nvPr>
            <p:ph type="pic" idx="21"/>
          </p:nvPr>
        </p:nvSpPr>
        <p:spPr>
          <a:xfrm>
            <a:off x="-25400" y="-5359400"/>
            <a:ext cx="24422100" cy="244221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2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409700" y="2119884"/>
            <a:ext cx="10775585" cy="1936416"/>
          </a:xfrm>
          <a:prstGeom prst="rect">
            <a:avLst/>
          </a:prstGeom>
        </p:spPr>
        <p:txBody>
          <a:bodyPr/>
          <a:lstStyle>
            <a:lvl1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1pPr>
            <a:lvl2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2pPr>
            <a:lvl3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3pPr>
            <a:lvl4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4pPr>
            <a:lvl5pPr>
              <a:defRPr sz="5800" spc="-58">
                <a:solidFill>
                  <a:srgbClr val="247AB0"/>
                </a:solidFill>
                <a:latin typeface="Publico Headline Roman"/>
                <a:ea typeface="Publico Headline Roman"/>
                <a:cs typeface="Publico Headline Roman"/>
                <a:sym typeface="Publico Headline Roman"/>
              </a:defRPr>
            </a:lvl5pPr>
          </a:lstStyle>
          <a:p>
            <a:r>
              <a:t>“Citação Notável”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29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130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131" name="Atribuição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409700" y="4051453"/>
            <a:ext cx="10775585" cy="543053"/>
          </a:xfrm>
          <a:prstGeom prst="rect">
            <a:avLst/>
          </a:prstGeom>
        </p:spPr>
        <p:txBody>
          <a:bodyPr anchor="ctr"/>
          <a:lstStyle>
            <a:lvl1pPr defTabSz="12700">
              <a:lnSpc>
                <a:spcPct val="100000"/>
              </a:lnSpc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2400" spc="0">
                <a:solidFill>
                  <a:srgbClr val="227AAF"/>
                </a:solidFill>
                <a:latin typeface="Publico Text Semibold"/>
                <a:ea typeface="Publico Text Semibold"/>
                <a:cs typeface="Publico Text Semibold"/>
                <a:sym typeface="Publico Text Semibold"/>
              </a:defRPr>
            </a:lvl1pPr>
          </a:lstStyle>
          <a:p>
            <a:r>
              <a:t>Atribuição</a:t>
            </a:r>
          </a:p>
        </p:txBody>
      </p:sp>
      <p:sp>
        <p:nvSpPr>
          <p:cNvPr id="13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rês Fo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O Royal Danish Playhouse, um moderno edifício à beira-mar em Copenhague, visto a partir do porto ao pôr do sol"/>
          <p:cNvSpPr>
            <a:spLocks noGrp="1"/>
          </p:cNvSpPr>
          <p:nvPr>
            <p:ph type="pic" sz="quarter" idx="21"/>
          </p:nvPr>
        </p:nvSpPr>
        <p:spPr>
          <a:xfrm>
            <a:off x="14727242" y="5618197"/>
            <a:ext cx="7877462" cy="787746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0" name="Black Diamond, uma moderna extensão à beira-mar do edifício da Biblioteca Real Dinamarquesa em Copenhague, acesa à noite"/>
          <p:cNvSpPr>
            <a:spLocks noGrp="1"/>
          </p:cNvSpPr>
          <p:nvPr>
            <p:ph type="pic" sz="quarter" idx="22"/>
          </p:nvPr>
        </p:nvSpPr>
        <p:spPr>
          <a:xfrm>
            <a:off x="14700215" y="1511300"/>
            <a:ext cx="7943851" cy="52959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1" name="Ponte suspensa sobre água ao pôr do sol"/>
          <p:cNvSpPr>
            <a:spLocks noGrp="1"/>
          </p:cNvSpPr>
          <p:nvPr>
            <p:ph type="pic" idx="23"/>
          </p:nvPr>
        </p:nvSpPr>
        <p:spPr>
          <a:xfrm>
            <a:off x="1778000" y="1346200"/>
            <a:ext cx="12852400" cy="11016343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4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Foto aérea da Circle Bridge, uma ponte moderna para pedestres em Copenhague, com cinco plataformas circulares"/>
          <p:cNvSpPr>
            <a:spLocks noGrp="1"/>
          </p:cNvSpPr>
          <p:nvPr>
            <p:ph type="pic" idx="21"/>
          </p:nvPr>
        </p:nvSpPr>
        <p:spPr>
          <a:xfrm>
            <a:off x="1727200" y="-1422400"/>
            <a:ext cx="21310600" cy="159893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15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7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Opera House de Copenhague acesa à noite, vista do outro lado da água"/>
          <p:cNvSpPr>
            <a:spLocks noGrp="1"/>
          </p:cNvSpPr>
          <p:nvPr>
            <p:ph type="pic" idx="21"/>
          </p:nvPr>
        </p:nvSpPr>
        <p:spPr>
          <a:xfrm>
            <a:off x="-1" y="-2527300"/>
            <a:ext cx="24384001" cy="1625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24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727200" y="10718800"/>
            <a:ext cx="20929600" cy="2025650"/>
          </a:xfrm>
          <a:prstGeom prst="rect">
            <a:avLst/>
          </a:prstGeom>
        </p:spPr>
        <p:txBody>
          <a:bodyPr/>
          <a:lstStyle>
            <a:lvl1pPr>
              <a:spcBef>
                <a:spcPts val="2000"/>
              </a:spcBef>
              <a:defRPr>
                <a:solidFill>
                  <a:srgbClr val="F0EBE0"/>
                </a:solidFill>
              </a:defRPr>
            </a:lvl1pPr>
            <a:lvl2pPr>
              <a:spcBef>
                <a:spcPts val="2000"/>
              </a:spcBef>
              <a:defRPr>
                <a:solidFill>
                  <a:srgbClr val="F0EBE0"/>
                </a:solidFill>
              </a:defRPr>
            </a:lvl2pPr>
            <a:lvl3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3pPr>
            <a:lvl4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4pPr>
            <a:lvl5pPr indent="0">
              <a:spcBef>
                <a:spcPts val="2000"/>
              </a:spcBef>
              <a:defRPr>
                <a:solidFill>
                  <a:srgbClr val="F0EBE0"/>
                </a:solidFill>
              </a:defRPr>
            </a:lvl5pPr>
          </a:lstStyle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25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727200" y="7817246"/>
            <a:ext cx="20929600" cy="2799954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r>
              <a:t>Título da Apresentação</a:t>
            </a:r>
          </a:p>
        </p:txBody>
      </p:sp>
      <p:sp>
        <p:nvSpPr>
          <p:cNvPr id="26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727200" y="1003300"/>
            <a:ext cx="20929600" cy="48006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F0EBE0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27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28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29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 e Foto Alternati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onte suspensa sobre água ao pôr do sol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37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Título do Slide</a:t>
            </a:r>
          </a:p>
        </p:txBody>
      </p:sp>
      <p:sp>
        <p:nvSpPr>
          <p:cNvPr id="38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010400"/>
            <a:ext cx="9271000" cy="2312637"/>
          </a:xfrm>
          <a:prstGeom prst="rect">
            <a:avLst/>
          </a:prstGeom>
        </p:spPr>
        <p:txBody>
          <a:bodyPr/>
          <a:lstStyle>
            <a:lvl1pPr algn="l">
              <a:lnSpc>
                <a:spcPct val="80000"/>
              </a:lnSpc>
            </a:lvl1pPr>
            <a:lvl2pPr algn="l">
              <a:lnSpc>
                <a:spcPct val="80000"/>
              </a:lnSpc>
            </a:lvl2pPr>
            <a:lvl3pPr algn="l">
              <a:lnSpc>
                <a:spcPct val="80000"/>
              </a:lnSpc>
            </a:lvl3pPr>
            <a:lvl4pPr algn="l">
              <a:lnSpc>
                <a:spcPct val="80000"/>
              </a:lnSpc>
            </a:lvl4pPr>
            <a:lvl5pPr algn="l">
              <a:lnSpc>
                <a:spcPct val="80000"/>
              </a:lnSpc>
            </a:lvl5pPr>
          </a:lstStyle>
          <a:p>
            <a:r>
              <a:t>Subtítulo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39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6500"/>
            <a:ext cx="9271000" cy="482600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40" name="Linha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41" name="Linha"/>
          <p:cNvSpPr/>
          <p:nvPr/>
        </p:nvSpPr>
        <p:spPr>
          <a:xfrm>
            <a:off x="13665200" y="95250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4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ítulo e 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5356"/>
          </a:xfrm>
          <a:prstGeom prst="rect">
            <a:avLst/>
          </a:prstGeom>
        </p:spPr>
        <p:txBody>
          <a:bodyPr anchor="t"/>
          <a:lstStyle/>
          <a:p>
            <a:r>
              <a:t>Título do Slide</a:t>
            </a:r>
          </a:p>
        </p:txBody>
      </p:sp>
      <p:sp>
        <p:nvSpPr>
          <p:cNvPr id="50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51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5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Marcado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4965700"/>
            <a:ext cx="20929600" cy="6165850"/>
          </a:xfrm>
          <a:prstGeom prst="rect">
            <a:avLst/>
          </a:prstGeom>
        </p:spPr>
        <p:txBody>
          <a:bodyPr numCol="2" spcCol="1046480"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0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Título, Marcadores e F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Nível de Corpo Um…"/>
          <p:cNvSpPr txBox="1">
            <a:spLocks noGrp="1"/>
          </p:cNvSpPr>
          <p:nvPr>
            <p:ph type="body" sz="quarter" idx="1" hasCustomPrompt="1"/>
          </p:nvPr>
        </p:nvSpPr>
        <p:spPr>
          <a:xfrm>
            <a:off x="13665200" y="7635875"/>
            <a:ext cx="9271000" cy="4568825"/>
          </a:xfrm>
          <a:prstGeom prst="rect">
            <a:avLst/>
          </a:prstGeom>
        </p:spPr>
        <p:txBody>
          <a:bodyPr/>
          <a:lstStyle>
            <a:lvl1pPr marL="4826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marL="9652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marL="14478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marL="19304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marL="2413000" indent="-482600" algn="l" defTabSz="12700">
              <a:lnSpc>
                <a:spcPct val="80000"/>
              </a:lnSpc>
              <a:spcBef>
                <a:spcPts val="2400"/>
              </a:spcBef>
              <a:buSzPct val="100000"/>
              <a:buChar char="•"/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Texto com marcadores do slide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8" name="Ponte suspensa sobre água ao pôr do sol"/>
          <p:cNvSpPr>
            <a:spLocks noGrp="1"/>
          </p:cNvSpPr>
          <p:nvPr>
            <p:ph type="pic" idx="21"/>
          </p:nvPr>
        </p:nvSpPr>
        <p:spPr>
          <a:xfrm>
            <a:off x="-3352800" y="0"/>
            <a:ext cx="16002000" cy="13716000"/>
          </a:xfrm>
          <a:prstGeom prst="rect">
            <a:avLst/>
          </a:prstGeom>
        </p:spPr>
        <p:txBody>
          <a:bodyPr lIns="91439" tIns="45719" rIns="91439" bIns="45719">
            <a:noAutofit/>
          </a:bodyPr>
          <a:lstStyle/>
          <a:p>
            <a:endParaRPr dirty="0"/>
          </a:p>
        </p:txBody>
      </p:sp>
      <p:sp>
        <p:nvSpPr>
          <p:cNvPr id="69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3665200" y="4394200"/>
            <a:ext cx="9271000" cy="2540000"/>
          </a:xfrm>
          <a:prstGeom prst="rect">
            <a:avLst/>
          </a:prstGeom>
        </p:spPr>
        <p:txBody>
          <a:bodyPr anchor="t"/>
          <a:lstStyle>
            <a:lvl1pPr algn="l">
              <a:defRPr sz="8000" spc="-80"/>
            </a:lvl1pPr>
          </a:lstStyle>
          <a:p>
            <a:r>
              <a:t>Título do Slide</a:t>
            </a:r>
          </a:p>
        </p:txBody>
      </p:sp>
      <p:sp>
        <p:nvSpPr>
          <p:cNvPr id="70" name="Autoria e Data"/>
          <p:cNvSpPr txBox="1">
            <a:spLocks noGrp="1"/>
          </p:cNvSpPr>
          <p:nvPr>
            <p:ph type="body" sz="quarter" idx="22" hasCustomPrompt="1"/>
          </p:nvPr>
        </p:nvSpPr>
        <p:spPr>
          <a:xfrm>
            <a:off x="13665200" y="3740611"/>
            <a:ext cx="9271000" cy="482601"/>
          </a:xfrm>
          <a:prstGeom prst="rect">
            <a:avLst/>
          </a:prstGeom>
        </p:spPr>
        <p:txBody>
          <a:bodyPr anchor="ctr"/>
          <a:lstStyle>
            <a:lvl1pPr algn="l"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71" name="Linha"/>
          <p:cNvSpPr/>
          <p:nvPr/>
        </p:nvSpPr>
        <p:spPr>
          <a:xfrm>
            <a:off x="13665200" y="3721100"/>
            <a:ext cx="9283700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72" name="Linha"/>
          <p:cNvSpPr/>
          <p:nvPr/>
        </p:nvSpPr>
        <p:spPr>
          <a:xfrm>
            <a:off x="13665200" y="7010400"/>
            <a:ext cx="9283700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7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Seção">
    <p:bg>
      <p:bgPr>
        <a:solidFill>
          <a:srgbClr val="227AA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Título da Seção"/>
          <p:cNvSpPr txBox="1">
            <a:spLocks noGrp="1"/>
          </p:cNvSpPr>
          <p:nvPr>
            <p:ph type="title" hasCustomPrompt="1"/>
          </p:nvPr>
        </p:nvSpPr>
        <p:spPr>
          <a:xfrm>
            <a:off x="1727200" y="5410200"/>
            <a:ext cx="20929600" cy="2540000"/>
          </a:xfrm>
          <a:prstGeom prst="rect">
            <a:avLst/>
          </a:prstGeom>
        </p:spPr>
        <p:txBody>
          <a:bodyPr anchor="ctr"/>
          <a:lstStyle>
            <a:lvl1pPr algn="l">
              <a:defRPr>
                <a:solidFill>
                  <a:srgbClr val="FFFFFF"/>
                </a:solidFill>
              </a:defRPr>
            </a:lvl1pPr>
          </a:lstStyle>
          <a:p>
            <a:r>
              <a:t>Título da Seção</a:t>
            </a:r>
          </a:p>
        </p:txBody>
      </p:sp>
      <p:sp>
        <p:nvSpPr>
          <p:cNvPr id="81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82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EFEBD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83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F0EBE0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penas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Título do Slide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229571"/>
          </a:xfrm>
          <a:prstGeom prst="rect">
            <a:avLst/>
          </a:prstGeom>
        </p:spPr>
        <p:txBody>
          <a:bodyPr anchor="t"/>
          <a:lstStyle/>
          <a:p>
            <a:r>
              <a:t>Título do Slide</a:t>
            </a:r>
          </a:p>
        </p:txBody>
      </p:sp>
      <p:sp>
        <p:nvSpPr>
          <p:cNvPr id="91" name="Autoria e Data"/>
          <p:cNvSpPr txBox="1">
            <a:spLocks noGrp="1"/>
          </p:cNvSpPr>
          <p:nvPr>
            <p:ph type="body" sz="quarter" idx="21" hasCustomPrompt="1"/>
          </p:nvPr>
        </p:nvSpPr>
        <p:spPr>
          <a:xfrm>
            <a:off x="1727200" y="1003300"/>
            <a:ext cx="20929600" cy="482600"/>
          </a:xfrm>
          <a:prstGeom prst="rect">
            <a:avLst/>
          </a:prstGeom>
        </p:spPr>
        <p:txBody>
          <a:bodyPr anchor="ctr"/>
          <a:lstStyle>
            <a:lvl1pPr defTabSz="685800">
              <a:lnSpc>
                <a:spcPct val="100000"/>
              </a:lnSpc>
              <a:defRPr sz="2000" b="1" cap="all" spc="0">
                <a:solidFill>
                  <a:srgbClr val="227AAF"/>
                </a:solidFill>
              </a:defRPr>
            </a:lvl1pPr>
          </a:lstStyle>
          <a:p>
            <a:r>
              <a:t>Autoria e Data</a:t>
            </a:r>
          </a:p>
        </p:txBody>
      </p:sp>
      <p:sp>
        <p:nvSpPr>
          <p:cNvPr id="92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A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Título da Agenda"/>
          <p:cNvSpPr txBox="1">
            <a:spLocks noGrp="1"/>
          </p:cNvSpPr>
          <p:nvPr>
            <p:ph type="title" hasCustomPrompt="1"/>
          </p:nvPr>
        </p:nvSpPr>
        <p:spPr>
          <a:xfrm>
            <a:off x="1727200" y="1739900"/>
            <a:ext cx="20929600" cy="3300115"/>
          </a:xfrm>
          <a:prstGeom prst="rect">
            <a:avLst/>
          </a:prstGeom>
        </p:spPr>
        <p:txBody>
          <a:bodyPr anchor="t"/>
          <a:lstStyle/>
          <a:p>
            <a:r>
              <a:t>Título da Agenda</a:t>
            </a:r>
          </a:p>
        </p:txBody>
      </p:sp>
      <p:sp>
        <p:nvSpPr>
          <p:cNvPr id="100" name="Nível de Corpo Um…"/>
          <p:cNvSpPr txBox="1">
            <a:spLocks noGrp="1"/>
          </p:cNvSpPr>
          <p:nvPr>
            <p:ph type="body" sz="half" idx="1" hasCustomPrompt="1"/>
          </p:nvPr>
        </p:nvSpPr>
        <p:spPr>
          <a:xfrm>
            <a:off x="1727200" y="5043258"/>
            <a:ext cx="20929600" cy="6172201"/>
          </a:xfrm>
          <a:prstGeom prst="rect">
            <a:avLst/>
          </a:prstGeom>
        </p:spPr>
        <p:txBody>
          <a:bodyPr/>
          <a:lstStyle>
            <a:lvl1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1pPr>
            <a:lvl2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2pPr>
            <a:lvl3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3pPr>
            <a:lvl4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4pPr>
            <a:lvl5pPr algn="l" defTabSz="12700">
              <a:lnSpc>
                <a:spcPct val="100000"/>
              </a:lnSpc>
              <a:spcBef>
                <a:spcPts val="240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5600" spc="0">
                <a:solidFill>
                  <a:srgbClr val="4A4A4A"/>
                </a:solidFill>
                <a:latin typeface="Avenir Next Medium"/>
                <a:ea typeface="Avenir Next Medium"/>
                <a:cs typeface="Avenir Next Medium"/>
                <a:sym typeface="Avenir Next Medium"/>
              </a:defRPr>
            </a:lvl5pPr>
          </a:lstStyle>
          <a:p>
            <a:r>
              <a:t>Tópicos da Agenda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101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2001500" y="13030199"/>
            <a:ext cx="386335" cy="4191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0EBE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da Apresentação"/>
          <p:cNvSpPr txBox="1">
            <a:spLocks noGrp="1"/>
          </p:cNvSpPr>
          <p:nvPr>
            <p:ph type="title" hasCustomPrompt="1"/>
          </p:nvPr>
        </p:nvSpPr>
        <p:spPr>
          <a:xfrm>
            <a:off x="1727200" y="4428480"/>
            <a:ext cx="20929600" cy="279782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 anchor="b">
            <a:normAutofit/>
          </a:bodyPr>
          <a:lstStyle/>
          <a:p>
            <a:r>
              <a:t>Título da Apresentação</a:t>
            </a:r>
          </a:p>
        </p:txBody>
      </p:sp>
      <p:sp>
        <p:nvSpPr>
          <p:cNvPr id="3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4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227AAF"/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5" name="Nível de Corpo Um…"/>
          <p:cNvSpPr txBox="1">
            <a:spLocks noGrp="1"/>
          </p:cNvSpPr>
          <p:nvPr>
            <p:ph type="body" idx="1" hasCustomPrompt="1"/>
          </p:nvPr>
        </p:nvSpPr>
        <p:spPr>
          <a:xfrm>
            <a:off x="1727200" y="7251700"/>
            <a:ext cx="20929600" cy="203828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50800" tIns="50800" rIns="50800" bIns="50800">
            <a:normAutofit/>
          </a:bodyPr>
          <a:lstStyle/>
          <a:p>
            <a:r>
              <a:t>Subtítulo da Apresentação</a:t>
            </a:r>
          </a:p>
          <a:p>
            <a:pPr lvl="1"/>
            <a:endParaRPr/>
          </a:p>
          <a:p>
            <a:pPr lvl="2"/>
            <a:endParaRPr/>
          </a:p>
          <a:p>
            <a:pPr lvl="3"/>
            <a:endParaRPr/>
          </a:p>
          <a:p>
            <a:pPr lvl="4"/>
            <a:endParaRPr/>
          </a:p>
        </p:txBody>
      </p:sp>
      <p:sp>
        <p:nvSpPr>
          <p:cNvPr id="6" name="Número do Slide"/>
          <p:cNvSpPr txBox="1">
            <a:spLocks noGrp="1"/>
          </p:cNvSpPr>
          <p:nvPr>
            <p:ph type="sldNum" sz="quarter" idx="2"/>
          </p:nvPr>
        </p:nvSpPr>
        <p:spPr>
          <a:xfrm>
            <a:off x="11998832" y="13030199"/>
            <a:ext cx="386335" cy="419101"/>
          </a:xfrm>
          <a:prstGeom prst="rect">
            <a:avLst/>
          </a:prstGeom>
          <a:ln w="12700">
            <a:miter lim="400000"/>
          </a:ln>
        </p:spPr>
        <p:txBody>
          <a:bodyPr wrap="none" lIns="50800" tIns="50800" rIns="50800" bIns="50800" anchor="b">
            <a:spAutoFit/>
          </a:bodyPr>
          <a:lstStyle>
            <a:lvl1pPr defTabSz="821531">
              <a:spcBef>
                <a:spcPts val="0"/>
              </a:spcBef>
              <a:defRPr sz="1800">
                <a:solidFill>
                  <a:srgbClr val="227AAF"/>
                </a:solidFill>
              </a:defRPr>
            </a:lvl1pPr>
          </a:lstStyle>
          <a:p>
            <a:fld id="{86CB4B4D-7CA3-9044-876B-883B54F8677D}" type="slidenum">
              <a:t>‹nº›</a:t>
            </a:fld>
            <a:endParaRPr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</p:sldLayoutIdLst>
  <p:transition spd="med"/>
  <p:txStyles>
    <p:titleStyle>
      <a:lvl1pPr marL="0" marR="0" indent="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1pPr>
      <a:lvl2pPr marL="0" marR="0" indent="457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2pPr>
      <a:lvl3pPr marL="0" marR="0" indent="914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3pPr>
      <a:lvl4pPr marL="0" marR="0" indent="1371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4pPr>
      <a:lvl5pPr marL="0" marR="0" indent="18288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5pPr>
      <a:lvl6pPr marL="0" marR="0" indent="22860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6pPr>
      <a:lvl7pPr marL="0" marR="0" indent="27432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7pPr>
      <a:lvl8pPr marL="0" marR="0" indent="32004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8pPr>
      <a:lvl9pPr marL="0" marR="0" indent="3657600" algn="ctr" defTabSz="584200" rtl="0" latinLnBrk="0">
        <a:lnSpc>
          <a:spcPct val="8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8600" b="0" i="0" u="none" strike="noStrike" cap="none" spc="-86" baseline="0">
          <a:solidFill>
            <a:srgbClr val="4A4A4A"/>
          </a:solidFill>
          <a:uFillTx/>
          <a:latin typeface="+mn-lt"/>
          <a:ea typeface="+mn-ea"/>
          <a:cs typeface="+mn-cs"/>
          <a:sym typeface="Publico Headline Black"/>
        </a:defRPr>
      </a:lvl9pPr>
    </p:titleStyle>
    <p:bodyStyle>
      <a:lvl1pPr marL="0" marR="0" indent="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1pPr>
      <a:lvl2pPr marL="0" marR="0" indent="457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2pPr>
      <a:lvl3pPr marL="0" marR="0" indent="914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3pPr>
      <a:lvl4pPr marL="0" marR="0" indent="1371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4pPr>
      <a:lvl5pPr marL="0" marR="0" indent="18288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5pPr>
      <a:lvl6pPr marL="0" marR="0" indent="22860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6pPr>
      <a:lvl7pPr marL="0" marR="0" indent="27432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7pPr>
      <a:lvl8pPr marL="0" marR="0" indent="32004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8pPr>
      <a:lvl9pPr marL="0" marR="0" indent="3657600" algn="ctr" defTabSz="5842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-44" baseline="0">
          <a:solidFill>
            <a:srgbClr val="227AAE"/>
          </a:solidFill>
          <a:uFillTx/>
          <a:latin typeface="Publico Text Roman"/>
          <a:ea typeface="Publico Text Roman"/>
          <a:cs typeface="Publico Text Roman"/>
          <a:sym typeface="Publico Text Roman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1pPr>
      <a:lvl2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2pPr>
      <a:lvl3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3pPr>
      <a:lvl4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4pPr>
      <a:lvl5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5pPr>
      <a:lvl6pPr marL="0" marR="0" indent="2286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6pPr>
      <a:lvl7pPr marL="0" marR="0" indent="2743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7pPr>
      <a:lvl8pPr marL="0" marR="0" indent="3200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8pPr>
      <a:lvl9pPr marL="0" marR="0" indent="3657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8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Avenir Next Medium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sp>
        <p:nvSpPr>
          <p:cNvPr id="168" name="Linha"/>
          <p:cNvSpPr/>
          <p:nvPr/>
        </p:nvSpPr>
        <p:spPr>
          <a:xfrm>
            <a:off x="863600" y="889000"/>
            <a:ext cx="22656801" cy="0"/>
          </a:xfrm>
          <a:prstGeom prst="line">
            <a:avLst/>
          </a:prstGeom>
          <a:ln w="508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pic>
        <p:nvPicPr>
          <p:cNvPr id="5" name="Espaço Reservado para Imagem 4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22" b="322"/>
          <a:stretch>
            <a:fillRect/>
          </a:stretch>
        </p:blipFill>
        <p:spPr>
          <a:xfrm>
            <a:off x="0" y="0"/>
            <a:ext cx="24384000" cy="13728700"/>
          </a:xfrm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+ solidariedade"/>
          <p:cNvSpPr txBox="1">
            <a:spLocks noGrp="1"/>
          </p:cNvSpPr>
          <p:nvPr>
            <p:ph type="body" sz="quarter" idx="1"/>
          </p:nvPr>
        </p:nvSpPr>
        <p:spPr>
          <a:xfrm>
            <a:off x="13696043" y="6465498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+ </a:t>
            </a:r>
            <a:r>
              <a:rPr lang="pt-BR" dirty="0" smtClean="0"/>
              <a:t>S</a:t>
            </a:r>
            <a:r>
              <a:rPr dirty="0" smtClean="0"/>
              <a:t>olidariedade</a:t>
            </a:r>
            <a:endParaRPr dirty="0"/>
          </a:p>
        </p:txBody>
      </p:sp>
      <p:pic>
        <p:nvPicPr>
          <p:cNvPr id="202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03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+ Covid -19…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/>
              <a:t> </a:t>
            </a:r>
            <a:r>
              <a:rPr dirty="0"/>
              <a:t>Covid -19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Doação da Vida</a:t>
            </a:r>
          </a:p>
        </p:txBody>
      </p:sp>
      <p:pic>
        <p:nvPicPr>
          <p:cNvPr id="206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07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Único Pai do Céu"/>
          <p:cNvSpPr txBox="1">
            <a:spLocks noGrp="1"/>
          </p:cNvSpPr>
          <p:nvPr>
            <p:ph type="body" sz="quarter" idx="1"/>
          </p:nvPr>
        </p:nvSpPr>
        <p:spPr>
          <a:xfrm>
            <a:off x="13696043" y="7466162"/>
            <a:ext cx="9240157" cy="5957883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Times Roman"/>
                <a:ea typeface="Times Roman"/>
                <a:cs typeface="Times Roman"/>
                <a:sym typeface="Times Roman"/>
              </a:rPr>
              <a:t>Único 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Pai do Céu</a:t>
            </a:r>
          </a:p>
        </p:txBody>
      </p:sp>
      <p:pic>
        <p:nvPicPr>
          <p:cNvPr id="210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11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Reconciliação: Filho Pródigo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/>
          <a:lstStyle/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Reconciliação: Filho Pródigo</a:t>
            </a:r>
          </a:p>
        </p:txBody>
      </p:sp>
      <p:pic>
        <p:nvPicPr>
          <p:cNvPr id="214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15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Laços de Sangue e fé"/>
          <p:cNvSpPr txBox="1">
            <a:spLocks noGrp="1"/>
          </p:cNvSpPr>
          <p:nvPr>
            <p:ph type="body" sz="quarter" idx="1"/>
          </p:nvPr>
        </p:nvSpPr>
        <p:spPr>
          <a:xfrm>
            <a:off x="13696043" y="7758117"/>
            <a:ext cx="9240157" cy="5957883"/>
          </a:xfrm>
          <a:prstGeom prst="rect">
            <a:avLst/>
          </a:prstGeom>
        </p:spPr>
        <p:txBody>
          <a:bodyPr/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Times Roman"/>
                <a:ea typeface="Times Roman"/>
                <a:cs typeface="Times Roman"/>
                <a:sym typeface="Times Roman"/>
              </a:rPr>
              <a:t>Laços 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de Sangue e fé</a:t>
            </a:r>
          </a:p>
        </p:txBody>
      </p:sp>
      <p:pic>
        <p:nvPicPr>
          <p:cNvPr id="218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19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1" name="Quem odeia seus irmãos: trevas"/>
          <p:cNvSpPr txBox="1">
            <a:spLocks noGrp="1"/>
          </p:cNvSpPr>
          <p:nvPr>
            <p:ph type="body" sz="quarter" idx="1"/>
          </p:nvPr>
        </p:nvSpPr>
        <p:spPr>
          <a:xfrm>
            <a:off x="13696043" y="7517921"/>
            <a:ext cx="9240157" cy="59578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 defTabSz="43434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04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Times Roman"/>
                <a:ea typeface="Times Roman"/>
                <a:cs typeface="Times Roman"/>
                <a:sym typeface="Times Roman"/>
              </a:rPr>
              <a:t>Quem 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odeia seus irmãos: trevas</a:t>
            </a:r>
          </a:p>
        </p:txBody>
      </p:sp>
      <p:pic>
        <p:nvPicPr>
          <p:cNvPr id="222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23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Amar o irmão, a quem vemos…"/>
          <p:cNvSpPr txBox="1">
            <a:spLocks noGrp="1"/>
          </p:cNvSpPr>
          <p:nvPr>
            <p:ph type="body" sz="quarter" idx="1"/>
          </p:nvPr>
        </p:nvSpPr>
        <p:spPr>
          <a:xfrm>
            <a:off x="13696043" y="6361981"/>
            <a:ext cx="9240157" cy="5957883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0" indent="0" defTabSz="452627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08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 smtClean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algn="ctr" defTabSz="452627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089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Times Roman"/>
                <a:ea typeface="Times Roman"/>
                <a:cs typeface="Times Roman"/>
                <a:sym typeface="Times Roman"/>
              </a:rPr>
              <a:t>Amar 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o irmão, a quem vemos…</a:t>
            </a:r>
          </a:p>
        </p:txBody>
      </p:sp>
      <p:pic>
        <p:nvPicPr>
          <p:cNvPr id="226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27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Não há santidade no ódio"/>
          <p:cNvSpPr txBox="1">
            <a:spLocks noGrp="1"/>
          </p:cNvSpPr>
          <p:nvPr>
            <p:ph type="body" sz="quarter" idx="1"/>
          </p:nvPr>
        </p:nvSpPr>
        <p:spPr>
          <a:xfrm>
            <a:off x="13045895" y="7190117"/>
            <a:ext cx="10509610" cy="595788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defTabSz="429768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03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algn="ctr" defTabSz="429768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034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Não há santidade no ódio</a:t>
            </a:r>
          </a:p>
        </p:txBody>
      </p:sp>
      <p:pic>
        <p:nvPicPr>
          <p:cNvPr id="230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31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Sede misericordiosos como vosso Pai"/>
          <p:cNvSpPr txBox="1">
            <a:spLocks noGrp="1"/>
          </p:cNvSpPr>
          <p:nvPr>
            <p:ph type="body" sz="quarter" idx="1"/>
          </p:nvPr>
        </p:nvSpPr>
        <p:spPr>
          <a:xfrm>
            <a:off x="13696043" y="7207369"/>
            <a:ext cx="9240157" cy="5957883"/>
          </a:xfrm>
          <a:prstGeom prst="rect">
            <a:avLst/>
          </a:prstGeom>
        </p:spPr>
        <p:txBody>
          <a:bodyPr/>
          <a:lstStyle/>
          <a:p>
            <a:pPr marL="0" indent="0" algn="ctr" defTabSz="397763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957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 smtClean="0">
                <a:latin typeface="Times Roman"/>
                <a:ea typeface="Times Roman"/>
                <a:cs typeface="Times Roman"/>
                <a:sym typeface="Times Roman"/>
              </a:rPr>
              <a:t>Sede </a:t>
            </a:r>
            <a:r>
              <a:rPr dirty="0">
                <a:latin typeface="Times Roman"/>
                <a:ea typeface="Times Roman"/>
                <a:cs typeface="Times Roman"/>
                <a:sym typeface="Times Roman"/>
              </a:rPr>
              <a:t>misericordiosos como vosso Pai</a:t>
            </a:r>
          </a:p>
        </p:txBody>
      </p:sp>
      <p:pic>
        <p:nvPicPr>
          <p:cNvPr id="234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35" name="ILUMINA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ILUMINAR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&quot;ALARGA O ESPAÇO DA TUA TENDA&quot; (Is 54,2)"/>
          <p:cNvSpPr txBox="1">
            <a:spLocks noGrp="1"/>
          </p:cNvSpPr>
          <p:nvPr>
            <p:ph type="body" sz="quarter" idx="1"/>
          </p:nvPr>
        </p:nvSpPr>
        <p:spPr>
          <a:xfrm>
            <a:off x="13696043" y="7483415"/>
            <a:ext cx="9240157" cy="5957883"/>
          </a:xfrm>
          <a:prstGeom prst="rect">
            <a:avLst/>
          </a:prstGeom>
        </p:spPr>
        <p:txBody>
          <a:bodyPr anchor="ctr"/>
          <a:lstStyle/>
          <a:p>
            <a:pPr marL="0" indent="0" algn="ctr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90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"ALARGA O ESPAÇO DA TUA TENDA" </a:t>
            </a:r>
            <a:endParaRPr lang="pt-BR" dirty="0" smtClean="0"/>
          </a:p>
          <a:p>
            <a:pPr marL="0" indent="0" algn="ctr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902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6000" dirty="0" smtClean="0"/>
              <a:t>(</a:t>
            </a:r>
            <a:r>
              <a:rPr sz="6000" dirty="0"/>
              <a:t>Is 54,2</a:t>
            </a:r>
            <a:r>
              <a:rPr sz="6000" dirty="0" smtClean="0"/>
              <a:t>)</a:t>
            </a:r>
            <a:endParaRPr dirty="0"/>
          </a:p>
          <a:p>
            <a:pPr marL="0" indent="0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756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4904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84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38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39" name="AGI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AGIR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Linha"/>
          <p:cNvSpPr/>
          <p:nvPr/>
        </p:nvSpPr>
        <p:spPr>
          <a:xfrm>
            <a:off x="863600" y="12852400"/>
            <a:ext cx="22656801" cy="0"/>
          </a:xfrm>
          <a:prstGeom prst="line">
            <a:avLst/>
          </a:prstGeom>
          <a:ln w="12700">
            <a:solidFill>
              <a:srgbClr val="FFFFFF">
                <a:alpha val="30000"/>
              </a:srgbClr>
            </a:solidFill>
            <a:miter lim="400000"/>
          </a:ln>
        </p:spPr>
        <p:txBody>
          <a:bodyPr lIns="0" tIns="0" rIns="0" bIns="0" anchor="ctr"/>
          <a:lstStyle/>
          <a:p>
            <a:pPr defTabSz="12700">
              <a:spcBef>
                <a:spcPts val="0"/>
              </a:spcBef>
              <a:tabLst>
                <a:tab pos="355600" algn="l"/>
                <a:tab pos="711200" algn="l"/>
                <a:tab pos="1066800" algn="l"/>
                <a:tab pos="1422400" algn="l"/>
                <a:tab pos="1778000" algn="l"/>
                <a:tab pos="2133600" algn="l"/>
                <a:tab pos="2489200" algn="l"/>
                <a:tab pos="2844800" algn="l"/>
                <a:tab pos="3200400" algn="l"/>
                <a:tab pos="3556000" algn="l"/>
                <a:tab pos="3911600" algn="l"/>
                <a:tab pos="4267200" algn="l"/>
              </a:tabLst>
              <a:defRPr sz="3000" cap="all">
                <a:solidFill>
                  <a:srgbClr val="FFFFFF"/>
                </a:solidFill>
                <a:latin typeface="Publico Text Roman"/>
                <a:ea typeface="Publico Text Roman"/>
                <a:cs typeface="Publico Text Roman"/>
                <a:sym typeface="Publico Text Roman"/>
              </a:defRPr>
            </a:pPr>
            <a:endParaRPr dirty="0"/>
          </a:p>
        </p:txBody>
      </p:sp>
      <p:pic>
        <p:nvPicPr>
          <p:cNvPr id="3" name="Espaço Reservado para Imagem 2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0" r="12500"/>
          <a:stretch>
            <a:fillRect/>
          </a:stretch>
        </p:blipFill>
        <p:spPr>
          <a:xfrm>
            <a:off x="-1" y="0"/>
            <a:ext cx="24384001" cy="13716000"/>
          </a:xfr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1" name="As lonas: estender, acolher"/>
          <p:cNvSpPr txBox="1">
            <a:spLocks noGrp="1"/>
          </p:cNvSpPr>
          <p:nvPr>
            <p:ph type="body" sz="quarter" idx="1"/>
          </p:nvPr>
        </p:nvSpPr>
        <p:spPr>
          <a:xfrm>
            <a:off x="12956876" y="6934200"/>
            <a:ext cx="10319829" cy="5957883"/>
          </a:xfrm>
          <a:prstGeom prst="rect">
            <a:avLst/>
          </a:prstGeom>
        </p:spPr>
        <p:txBody>
          <a:bodyPr anchor="ctr"/>
          <a:lstStyle/>
          <a:p>
            <a:pPr marL="0" indent="0" algn="ctr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93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0" dirty="0" smtClean="0"/>
              <a:t>As</a:t>
            </a:r>
            <a:r>
              <a:rPr lang="pt-BR" sz="10000" dirty="0" smtClean="0"/>
              <a:t> </a:t>
            </a:r>
            <a:r>
              <a:rPr sz="10000" dirty="0" smtClean="0"/>
              <a:t>lonas</a:t>
            </a:r>
            <a:r>
              <a:rPr sz="10000" dirty="0"/>
              <a:t>: </a:t>
            </a:r>
            <a:r>
              <a:rPr sz="10000" dirty="0" smtClean="0"/>
              <a:t>estender,acolher</a:t>
            </a:r>
            <a:endParaRPr sz="10000" dirty="0"/>
          </a:p>
          <a:p>
            <a:pPr marL="0" indent="0" algn="ctr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2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9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2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2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8862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2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02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42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43" name="AGI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AGIR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As cordas: estar firmes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/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0" dirty="0"/>
              <a:t>As cordas: estar firmes</a:t>
            </a:r>
          </a:p>
          <a:p>
            <a: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58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5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1200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46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47" name="AGI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AGIR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As estacas: fundamentados na Fé"/>
          <p:cNvSpPr txBox="1">
            <a:spLocks noGrp="1"/>
          </p:cNvSpPr>
          <p:nvPr>
            <p:ph type="body" sz="quarter" idx="1"/>
          </p:nvPr>
        </p:nvSpPr>
        <p:spPr>
          <a:xfrm>
            <a:off x="13696043" y="7379898"/>
            <a:ext cx="9240157" cy="5957883"/>
          </a:xfrm>
          <a:prstGeom prst="rect">
            <a:avLst/>
          </a:prstGeom>
        </p:spPr>
        <p:txBody>
          <a:bodyPr anchor="ctr"/>
          <a:lstStyle/>
          <a:p>
            <a:pPr marL="0" indent="0" algn="ctr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913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sz="10000" dirty="0"/>
              <a:t>As estacas: fundamentados </a:t>
            </a:r>
            <a:r>
              <a:rPr sz="10000" dirty="0" err="1" smtClean="0"/>
              <a:t>na</a:t>
            </a:r>
            <a:r>
              <a:rPr lang="pt-BR" sz="10000" dirty="0"/>
              <a:t> </a:t>
            </a:r>
            <a:r>
              <a:rPr lang="pt-BR" sz="10000" dirty="0" smtClean="0"/>
              <a:t>f</a:t>
            </a:r>
            <a:r>
              <a:rPr sz="10000" dirty="0" smtClean="0"/>
              <a:t>é</a:t>
            </a:r>
            <a:endParaRPr sz="10000" dirty="0"/>
          </a:p>
          <a:p>
            <a:pPr marL="0" indent="0" algn="ctr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dirty="0"/>
          </a:p>
          <a:p>
            <a:pPr marL="0" indent="0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9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814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9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96" dirty="0">
              <a:latin typeface="Times Roman"/>
              <a:ea typeface="Times Roman"/>
              <a:cs typeface="Times Roman"/>
              <a:sym typeface="Times Roman"/>
            </a:endParaRPr>
          </a:p>
          <a:p>
            <a:pPr marL="0" indent="0" defTabSz="379475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415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endParaRPr sz="996"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50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51" name="AGI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AGIR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3" name="Que Nossa Senhora Aparecida, em cujo ventre o Salvador foi gerado, possa nos acompanhar com sua presença materna, unindo os filhos dispersos e fortalecendo os vínculos de fraternidade e amizade social em toda a humanidade."/>
          <p:cNvSpPr txBox="1">
            <a:spLocks noGrp="1"/>
          </p:cNvSpPr>
          <p:nvPr>
            <p:ph type="body" sz="quarter" idx="1"/>
          </p:nvPr>
        </p:nvSpPr>
        <p:spPr>
          <a:xfrm>
            <a:off x="13665200" y="7362645"/>
            <a:ext cx="9927633" cy="5645989"/>
          </a:xfrm>
          <a:prstGeom prst="rect">
            <a:avLst/>
          </a:prstGeom>
        </p:spPr>
        <p:txBody>
          <a:bodyPr/>
          <a:lstStyle/>
          <a:p>
            <a:pPr marL="0" indent="268223" algn="ctr" defTabSz="201168">
              <a:lnSpc>
                <a:spcPct val="100000"/>
              </a:lnSpc>
              <a:spcBef>
                <a:spcPts val="700"/>
              </a:spcBef>
              <a:buSzTx/>
              <a:buNone/>
              <a:tabLst/>
              <a:defRPr sz="44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pPr>
            <a:r>
              <a:rPr dirty="0"/>
              <a:t>Que Nossa Senhora Aparecida, em cujo ventre o Salvador foi gerado, possa nos acompanhar com sua presença materna, unindo os filhos dispersos e fortalecendo os vínculos de fraternidade e amizade social em toda a humanidade</a:t>
            </a:r>
            <a:r>
              <a:rPr dirty="0" smtClean="0"/>
              <a:t>.</a:t>
            </a:r>
            <a:endParaRPr dirty="0">
              <a:latin typeface="Times Roman"/>
              <a:ea typeface="Times Roman"/>
              <a:cs typeface="Times Roman"/>
              <a:sym typeface="Times Roman"/>
            </a:endParaRPr>
          </a:p>
        </p:txBody>
      </p:sp>
      <p:pic>
        <p:nvPicPr>
          <p:cNvPr id="254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255" name="CONCLUSÃO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CONCLUSÃO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- Livre oferta de si mesmo"/>
          <p:cNvSpPr txBox="1">
            <a:spLocks noGrp="1"/>
          </p:cNvSpPr>
          <p:nvPr>
            <p:ph type="body" sz="quarter" idx="1"/>
          </p:nvPr>
        </p:nvSpPr>
        <p:spPr>
          <a:xfrm>
            <a:off x="13708743" y="7086599"/>
            <a:ext cx="9240158" cy="5957884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Livre oferta de si mesmo</a:t>
            </a:r>
          </a:p>
        </p:txBody>
      </p:sp>
      <p:pic>
        <p:nvPicPr>
          <p:cNvPr id="174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75" name="Introdução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1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Introdução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- Indiferença: Síndrome de Caim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Indiferença: Síndrome de Caim</a:t>
            </a:r>
          </a:p>
        </p:txBody>
      </p:sp>
      <p:pic>
        <p:nvPicPr>
          <p:cNvPr id="178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79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- Cultura do Cancelamento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Cultura do Cancelamento</a:t>
            </a:r>
          </a:p>
        </p:txBody>
      </p:sp>
      <p:pic>
        <p:nvPicPr>
          <p:cNvPr id="182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83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- Crise: Identidade e Pertencimento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Crise: Identidade e Pertencimento</a:t>
            </a:r>
          </a:p>
        </p:txBody>
      </p:sp>
      <p:pic>
        <p:nvPicPr>
          <p:cNvPr id="186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87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- Alterofobia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Alterofobia</a:t>
            </a:r>
          </a:p>
        </p:txBody>
      </p:sp>
      <p:pic>
        <p:nvPicPr>
          <p:cNvPr id="190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91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- Compaixão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- Compaixão</a:t>
            </a:r>
          </a:p>
        </p:txBody>
      </p:sp>
      <p:pic>
        <p:nvPicPr>
          <p:cNvPr id="194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95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+ diálogo e conexão"/>
          <p:cNvSpPr txBox="1">
            <a:spLocks noGrp="1"/>
          </p:cNvSpPr>
          <p:nvPr>
            <p:ph type="body" sz="quarter" idx="1"/>
          </p:nvPr>
        </p:nvSpPr>
        <p:spPr>
          <a:xfrm>
            <a:off x="13708744" y="7086600"/>
            <a:ext cx="9240157" cy="5957883"/>
          </a:xfrm>
          <a:prstGeom prst="rect">
            <a:avLst/>
          </a:prstGeom>
        </p:spPr>
        <p:txBody>
          <a:bodyPr anchor="ctr"/>
          <a:lstStyle>
            <a:lvl1pPr marL="0" indent="0" algn="ctr" defTabSz="457200">
              <a:lnSpc>
                <a:spcPct val="100000"/>
              </a:lnSpc>
              <a:spcBef>
                <a:spcPts val="0"/>
              </a:spcBef>
              <a:buSzTx/>
              <a:buNone/>
              <a:tabLst/>
              <a:defRPr sz="1100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</a:lstStyle>
          <a:p>
            <a:r>
              <a:rPr dirty="0"/>
              <a:t>+ </a:t>
            </a:r>
            <a:r>
              <a:rPr lang="pt-BR" dirty="0" smtClean="0"/>
              <a:t>D</a:t>
            </a:r>
            <a:r>
              <a:rPr dirty="0" smtClean="0"/>
              <a:t>iálogo </a:t>
            </a:r>
            <a:r>
              <a:rPr dirty="0"/>
              <a:t>e </a:t>
            </a:r>
            <a:r>
              <a:rPr lang="pt-BR" dirty="0" smtClean="0"/>
              <a:t>C</a:t>
            </a:r>
            <a:r>
              <a:rPr dirty="0" smtClean="0"/>
              <a:t>onexão</a:t>
            </a:r>
            <a:endParaRPr dirty="0"/>
          </a:p>
        </p:txBody>
      </p:sp>
      <p:pic>
        <p:nvPicPr>
          <p:cNvPr id="198" name="Campanha 4.png" descr="Campanha 4.png"/>
          <p:cNvPicPr>
            <a:picLocks noGrp="1" noChangeAspect="1"/>
          </p:cNvPicPr>
          <p:nvPr>
            <p:ph type="pic" idx="21"/>
          </p:nvPr>
        </p:nvPicPr>
        <p:blipFill>
          <a:blip r:embed="rId2">
            <a:extLst/>
          </a:blip>
          <a:srcRect l="5462" r="5462"/>
          <a:stretch>
            <a:fillRect/>
          </a:stretch>
        </p:blipFill>
        <p:spPr>
          <a:xfrm>
            <a:off x="0" y="0"/>
            <a:ext cx="12217400" cy="13716000"/>
          </a:xfrm>
          <a:prstGeom prst="rect">
            <a:avLst/>
          </a:prstGeom>
        </p:spPr>
      </p:pic>
      <p:sp>
        <p:nvSpPr>
          <p:cNvPr id="199" name="Ver"/>
          <p:cNvSpPr txBox="1">
            <a:spLocks noGrp="1"/>
          </p:cNvSpPr>
          <p:nvPr>
            <p:ph type="title"/>
          </p:nvPr>
        </p:nvSpPr>
        <p:spPr>
          <a:xfrm>
            <a:off x="13665200" y="3816350"/>
            <a:ext cx="9271000" cy="3117850"/>
          </a:xfrm>
          <a:prstGeom prst="rect">
            <a:avLst/>
          </a:prstGeom>
        </p:spPr>
        <p:txBody>
          <a:bodyPr anchor="ctr"/>
          <a:lstStyle>
            <a:lvl1pPr algn="ctr"/>
          </a:lstStyle>
          <a:p>
            <a:r>
              <a:rPr dirty="0"/>
              <a:t>Ver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dissolve/>
      </p:transition>
    </mc:Choice>
    <mc:Fallback xmlns:a14="http://schemas.microsoft.com/office/drawing/2010/main" xmlns:m="http://schemas.openxmlformats.org/officeDocument/2006/math"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0EBE0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26_FeatureStory">
  <a:themeElements>
    <a:clrScheme name="26_FeatureStory">
      <a:dk1>
        <a:srgbClr val="000000"/>
      </a:dk1>
      <a:lt1>
        <a:srgbClr val="FFFFFF"/>
      </a:lt1>
      <a:dk2>
        <a:srgbClr val="4A4A4B"/>
      </a:dk2>
      <a:lt2>
        <a:srgbClr val="C2C3C6"/>
      </a:lt2>
      <a:accent1>
        <a:srgbClr val="53BBE0"/>
      </a:accent1>
      <a:accent2>
        <a:srgbClr val="6DCFB9"/>
      </a:accent2>
      <a:accent3>
        <a:srgbClr val="90BF72"/>
      </a:accent3>
      <a:accent4>
        <a:srgbClr val="F2C449"/>
      </a:accent4>
      <a:accent5>
        <a:srgbClr val="FF4741"/>
      </a:accent5>
      <a:accent6>
        <a:srgbClr val="FF8700"/>
      </a:accent6>
      <a:hlink>
        <a:srgbClr val="0000FF"/>
      </a:hlink>
      <a:folHlink>
        <a:srgbClr val="FF00FF"/>
      </a:folHlink>
    </a:clrScheme>
    <a:fontScheme name="26_FeatureStory">
      <a:majorFont>
        <a:latin typeface="Publico Headline Black"/>
        <a:ea typeface="Publico Headline Black"/>
        <a:cs typeface="Publico Headline Black"/>
      </a:majorFont>
      <a:minorFont>
        <a:latin typeface="Publico Headline Black"/>
        <a:ea typeface="Publico Headline Black"/>
        <a:cs typeface="Publico Headline Black"/>
      </a:minorFont>
    </a:fontScheme>
    <a:fmtScheme name="26_FeatureStor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4B4A4B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127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>
            <a:tab pos="355600" algn="l"/>
            <a:tab pos="711200" algn="l"/>
            <a:tab pos="1066800" algn="l"/>
            <a:tab pos="1422400" algn="l"/>
            <a:tab pos="1778000" algn="l"/>
            <a:tab pos="2133600" algn="l"/>
            <a:tab pos="2489200" algn="l"/>
            <a:tab pos="2844800" algn="l"/>
            <a:tab pos="3200400" algn="l"/>
            <a:tab pos="3556000" algn="l"/>
            <a:tab pos="3911600" algn="l"/>
            <a:tab pos="4267200" algn="l"/>
          </a:tabLst>
          <a:defRPr kumimoji="0" sz="3000" b="0" i="0" u="none" strike="noStrike" cap="all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Publico Text Roman"/>
            <a:ea typeface="Publico Text Roman"/>
            <a:cs typeface="Publico Text Roman"/>
            <a:sym typeface="Publico Text Roman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50800" cap="flat">
          <a:solidFill>
            <a:srgbClr val="227AAF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50800" tIns="50800" rIns="50800" bIns="50800" numCol="1" spcCol="38100" rtlCol="0" anchor="ctr">
        <a:spAutoFit/>
      </a:bodyPr>
      <a:lstStyle>
        <a:defPPr marL="0" marR="0" indent="0" algn="ctr" defTabSz="825500" rtl="0" fontAlgn="auto" latinLnBrk="0" hangingPunct="0">
          <a:lnSpc>
            <a:spcPct val="100000"/>
          </a:lnSpc>
          <a:spcBef>
            <a:spcPts val="1000"/>
          </a:spcBef>
          <a:spcAft>
            <a:spcPts val="0"/>
          </a:spcAft>
          <a:buClrTx/>
          <a:buSzTx/>
          <a:buFontTx/>
          <a:buNone/>
          <a:tabLst/>
          <a:defRPr kumimoji="0" sz="20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venir Next Medium"/>
            <a:ea typeface="Avenir Next Medium"/>
            <a:cs typeface="Avenir Next Medium"/>
            <a:sym typeface="Avenir Next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169</Words>
  <Application>Microsoft Office PowerPoint</Application>
  <PresentationFormat>Personalizar</PresentationFormat>
  <Paragraphs>58</Paragraphs>
  <Slides>23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8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23</vt:i4>
      </vt:variant>
    </vt:vector>
  </HeadingPairs>
  <TitlesOfParts>
    <vt:vector size="32" baseType="lpstr">
      <vt:lpstr>Arial</vt:lpstr>
      <vt:lpstr>Avenir Next Medium</vt:lpstr>
      <vt:lpstr>Helvetica Neue</vt:lpstr>
      <vt:lpstr>Publico Headline Black</vt:lpstr>
      <vt:lpstr>Publico Headline Roman</vt:lpstr>
      <vt:lpstr>Publico Text Roman</vt:lpstr>
      <vt:lpstr>Publico Text Semibold</vt:lpstr>
      <vt:lpstr>Times Roman</vt:lpstr>
      <vt:lpstr>26_FeatureStory</vt:lpstr>
      <vt:lpstr>Apresentação do PowerPoint</vt:lpstr>
      <vt:lpstr>Apresentação do PowerPoint</vt:lpstr>
      <vt:lpstr>Introdução</vt:lpstr>
      <vt:lpstr>Ver</vt:lpstr>
      <vt:lpstr>Ver</vt:lpstr>
      <vt:lpstr>Ver</vt:lpstr>
      <vt:lpstr>Ver</vt:lpstr>
      <vt:lpstr>Ver</vt:lpstr>
      <vt:lpstr>Ver</vt:lpstr>
      <vt:lpstr>Ver</vt:lpstr>
      <vt:lpstr>Ver</vt:lpstr>
      <vt:lpstr>ILUMINAR</vt:lpstr>
      <vt:lpstr>ILUMINAR</vt:lpstr>
      <vt:lpstr>ILUMINAR</vt:lpstr>
      <vt:lpstr>ILUMINAR</vt:lpstr>
      <vt:lpstr>ILUMINAR</vt:lpstr>
      <vt:lpstr>ILUMINAR</vt:lpstr>
      <vt:lpstr>ILUMINAR</vt:lpstr>
      <vt:lpstr>AGIR</vt:lpstr>
      <vt:lpstr>AGIR</vt:lpstr>
      <vt:lpstr>AGIR</vt:lpstr>
      <vt:lpstr>AGIR</vt:lpstr>
      <vt:lpstr>CONCLUSÃO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Apresentação do PowerPoint</dc:title>
  <dc:creator>Sec de Comunicação</dc:creator>
  <cp:lastModifiedBy>Sec de Comunicação</cp:lastModifiedBy>
  <cp:revision>2</cp:revision>
  <dcterms:modified xsi:type="dcterms:W3CDTF">2024-03-05T15:11:05Z</dcterms:modified>
</cp:coreProperties>
</file>